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Raleway" panose="020B0604020202020204" charset="0"/>
      <p:regular r:id="rId19"/>
      <p:bold r:id="rId20"/>
      <p:italic r:id="rId21"/>
      <p:boldItalic r:id="rId22"/>
    </p:embeddedFont>
    <p:embeddedFont>
      <p:font typeface="Sanchez" panose="020B0604020202020204" charset="0"/>
      <p:regular r:id="rId23"/>
      <p: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ha Koppikar" userId="bb22442ad62d1c0b" providerId="LiveId" clId="{B4602429-270E-41BB-9A5A-077BC8D6DAF5}"/>
    <pc:docChg chg="modSld">
      <pc:chgData name="Neha Koppikar" userId="bb22442ad62d1c0b" providerId="LiveId" clId="{B4602429-270E-41BB-9A5A-077BC8D6DAF5}" dt="2021-03-07T13:45:29.896" v="8" actId="20577"/>
      <pc:docMkLst>
        <pc:docMk/>
      </pc:docMkLst>
      <pc:sldChg chg="modSp mod">
        <pc:chgData name="Neha Koppikar" userId="bb22442ad62d1c0b" providerId="LiveId" clId="{B4602429-270E-41BB-9A5A-077BC8D6DAF5}" dt="2021-03-07T13:45:29.896" v="8" actId="20577"/>
        <pc:sldMkLst>
          <pc:docMk/>
          <pc:sldMk cId="0" sldId="271"/>
        </pc:sldMkLst>
        <pc:spChg chg="mod">
          <ac:chgData name="Neha Koppikar" userId="bb22442ad62d1c0b" providerId="LiveId" clId="{B4602429-270E-41BB-9A5A-077BC8D6DAF5}" dt="2021-03-07T13:45:29.896" v="8" actId="20577"/>
          <ac:spMkLst>
            <pc:docMk/>
            <pc:sldMk cId="0" sldId="271"/>
            <ac:spMk id="17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PFT8VygTI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cryptokitties.co/search" TargetMode="External"/><Relationship Id="rId4" Type="http://schemas.openxmlformats.org/officeDocument/2006/relationships/hyperlink" Target="https://www.slideshare.net/Livmkk/cryptokitties-crypto-business-model-innovation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58addef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58addef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58addef6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58addef6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8addef6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58addef6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58addef6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58addef6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58addef6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58addef6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fe5b4de0b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fe5b4de0b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ICO - Initial Coin Offering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fe5b4de0b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fe5b4de0b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fe5b4de0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fe5b4de0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fe5b4de0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fe5b4de0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fe5b4de0b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fe5b4de0b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fe5b4de0b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fe5b4de0b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fe5b4de0b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fe5b4de0b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https://youtu.be/OPFT8VygTIM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https://www.slideshare.net/Livmkk/cryptokitties-crypto-business-model-innovation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https://www.cryptokitties.co/search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58addef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58addef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58addef6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58addef6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58addef6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58addef6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PFT8VygTI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0150" y="109815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anchez"/>
                <a:ea typeface="Sanchez"/>
                <a:cs typeface="Sanchez"/>
                <a:sym typeface="Sanchez"/>
              </a:rPr>
              <a:t>CRYPTO-KITTIES</a:t>
            </a:r>
            <a:endParaRPr>
              <a:latin typeface="Sanchez"/>
              <a:ea typeface="Sanchez"/>
              <a:cs typeface="Sanchez"/>
              <a:sym typeface="Sanchez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l="11788" t="36983" r="13316" b="30680"/>
          <a:stretch/>
        </p:blipFill>
        <p:spPr>
          <a:xfrm>
            <a:off x="1104175" y="2910575"/>
            <a:ext cx="7268002" cy="176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113" y="711063"/>
            <a:ext cx="67722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Popularity-good &amp; bad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Education through Gamification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Innovations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Sustainable revenue ✔️ ICO’s ❌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Inadequate Architecture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IP ownership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l="13154" t="17809" r="16989" b="14135"/>
          <a:stretch/>
        </p:blipFill>
        <p:spPr>
          <a:xfrm>
            <a:off x="658475" y="3214725"/>
            <a:ext cx="3519504" cy="19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l="22498" t="45976" r="34550" b="16522"/>
          <a:stretch/>
        </p:blipFill>
        <p:spPr>
          <a:xfrm>
            <a:off x="4584425" y="3214712"/>
            <a:ext cx="3927499" cy="19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5">
            <a:alphaModFix/>
          </a:blip>
          <a:srcRect l="23999" t="24729" r="22655" b="8847"/>
          <a:stretch/>
        </p:blipFill>
        <p:spPr>
          <a:xfrm>
            <a:off x="4808050" y="651450"/>
            <a:ext cx="3480250" cy="243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1837375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633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History - Craze to buy cats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	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l="16352" t="41030" r="41304" b="33153"/>
          <a:stretch/>
        </p:blipFill>
        <p:spPr>
          <a:xfrm>
            <a:off x="0" y="933313"/>
            <a:ext cx="3871598" cy="1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l="14386" t="32093" r="44344" b="49579"/>
          <a:stretch/>
        </p:blipFill>
        <p:spPr>
          <a:xfrm>
            <a:off x="3063525" y="4046775"/>
            <a:ext cx="4326950" cy="10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l="21732" t="12280" r="40360" b="60170"/>
          <a:stretch/>
        </p:blipFill>
        <p:spPr>
          <a:xfrm>
            <a:off x="311688" y="4046763"/>
            <a:ext cx="2644224" cy="10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l="23733" t="18564" r="29491" b="52522"/>
          <a:stretch/>
        </p:blipFill>
        <p:spPr>
          <a:xfrm>
            <a:off x="3369525" y="2377626"/>
            <a:ext cx="3326549" cy="12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7">
            <a:alphaModFix/>
          </a:blip>
          <a:srcRect l="10756" t="28094" r="33912" b="47811"/>
          <a:stretch/>
        </p:blipFill>
        <p:spPr>
          <a:xfrm>
            <a:off x="3772675" y="977575"/>
            <a:ext cx="5059627" cy="12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t="12384" r="18897" b="7819"/>
          <a:stretch/>
        </p:blipFill>
        <p:spPr>
          <a:xfrm>
            <a:off x="311700" y="2307727"/>
            <a:ext cx="3057826" cy="16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9">
            <a:alphaModFix/>
          </a:blip>
          <a:srcRect l="20585" t="46106" r="40588" b="11229"/>
          <a:stretch/>
        </p:blipFill>
        <p:spPr>
          <a:xfrm>
            <a:off x="5622800" y="3034500"/>
            <a:ext cx="3420250" cy="21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Crypto-collectibles - Digital Cats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6912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What are these exactly?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Developed by Axiom-Zen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Unique Ownership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Non-Fungible Tokens(NFT)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Key Mechanics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Open-Source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  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l="18187" t="59241" r="41917" b="11169"/>
          <a:stretch/>
        </p:blipFill>
        <p:spPr>
          <a:xfrm>
            <a:off x="0" y="3303350"/>
            <a:ext cx="4794077" cy="17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l="17896" t="54196" r="41139" b="24701"/>
          <a:stretch/>
        </p:blipFill>
        <p:spPr>
          <a:xfrm>
            <a:off x="4794075" y="3543225"/>
            <a:ext cx="4191826" cy="129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l="13148" t="20772" r="63313" b="33423"/>
          <a:stretch/>
        </p:blipFill>
        <p:spPr>
          <a:xfrm>
            <a:off x="6413925" y="219075"/>
            <a:ext cx="215265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l="12699" t="34810" r="39304" b="29049"/>
          <a:stretch/>
        </p:blipFill>
        <p:spPr>
          <a:xfrm>
            <a:off x="4794075" y="3303385"/>
            <a:ext cx="4342925" cy="183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What is Gas?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Gen 0 cats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Access &amp; Breeding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l="4740" t="24184" r="38550" b="38859"/>
          <a:stretch/>
        </p:blipFill>
        <p:spPr>
          <a:xfrm>
            <a:off x="4239675" y="3153850"/>
            <a:ext cx="4317302" cy="1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l="25306" t="15362" r="20224" b="21470"/>
          <a:stretch/>
        </p:blipFill>
        <p:spPr>
          <a:xfrm>
            <a:off x="5955850" y="368600"/>
            <a:ext cx="3248798" cy="21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5">
            <a:alphaModFix/>
          </a:blip>
          <a:srcRect l="21228" t="9366" r="17115" b="6705"/>
          <a:stretch/>
        </p:blipFill>
        <p:spPr>
          <a:xfrm>
            <a:off x="3188150" y="368612"/>
            <a:ext cx="2767699" cy="21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6">
            <a:alphaModFix/>
          </a:blip>
          <a:srcRect l="22634" t="26904" r="34866" b="20238"/>
          <a:stretch/>
        </p:blipFill>
        <p:spPr>
          <a:xfrm>
            <a:off x="591475" y="2748357"/>
            <a:ext cx="3421450" cy="2393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Architecture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l="14862" t="34518" r="19108" b="15956"/>
          <a:stretch/>
        </p:blipFill>
        <p:spPr>
          <a:xfrm>
            <a:off x="2794800" y="1666450"/>
            <a:ext cx="6037498" cy="25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l="15070" t="53703" r="4036" b="35581"/>
          <a:stretch/>
        </p:blipFill>
        <p:spPr>
          <a:xfrm>
            <a:off x="1249150" y="4213700"/>
            <a:ext cx="7396848" cy="5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5">
            <a:alphaModFix/>
          </a:blip>
          <a:srcRect l="62156" t="25736" r="17218" b="17273"/>
          <a:stretch/>
        </p:blipFill>
        <p:spPr>
          <a:xfrm>
            <a:off x="991950" y="1278550"/>
            <a:ext cx="1885973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Get-Started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18" title="Cryptokitty - Get Start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500" y="12149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98"/>
            <a:ext cx="91304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00"/>
            <a:ext cx="91304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On-screen Show (16:9)</PresentationFormat>
  <Paragraphs>32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Source Sans Pro</vt:lpstr>
      <vt:lpstr>Sanchez</vt:lpstr>
      <vt:lpstr>Arial</vt:lpstr>
      <vt:lpstr>Raleway</vt:lpstr>
      <vt:lpstr>Plum</vt:lpstr>
      <vt:lpstr>CRYPTO-KITTIES</vt:lpstr>
      <vt:lpstr>Brief History - Craze to buy cats</vt:lpstr>
      <vt:lpstr>Crypto-collectibles - Digital Cats</vt:lpstr>
      <vt:lpstr>Key Features</vt:lpstr>
      <vt:lpstr> Architecture</vt:lpstr>
      <vt:lpstr>Get-Started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Popularity-good &amp; bad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CRYPTO-KITTIES</dc:title>
  <cp:lastModifiedBy>NEHA KOPPIKAR - 70091017028</cp:lastModifiedBy>
  <cp:revision>1</cp:revision>
  <dcterms:modified xsi:type="dcterms:W3CDTF">2021-03-07T13:46:01Z</dcterms:modified>
</cp:coreProperties>
</file>